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78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ln>
            <a:noFill/>
          </a:ln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56" y="60801"/>
            <a:ext cx="2641023" cy="1237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" y="60802"/>
            <a:ext cx="1274116" cy="126467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229083" y="928837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ln>
                  <a:solidFill>
                    <a:srgbClr val="EAEAEA"/>
                  </a:solidFill>
                </a:ln>
                <a:solidFill>
                  <a:srgbClr val="000000"/>
                </a:solidFill>
                <a:cs typeface="B Titr" panose="00000700000000000000" pitchFamily="2" charset="-78"/>
              </a:rPr>
              <a:t>22 و 23 تیر ماه 1401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000000"/>
              </a:solidFill>
              <a:cs typeface="B Titr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9" y="33157"/>
            <a:ext cx="3392217" cy="9804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222067" y="1422980"/>
            <a:ext cx="11808823" cy="8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5305" y="-1771887"/>
            <a:ext cx="5184248" cy="11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79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548610" y="1710517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610" y="2661312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74" y="60801"/>
            <a:ext cx="2721605" cy="12751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60801"/>
            <a:ext cx="1280159" cy="1270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9" y="20975"/>
            <a:ext cx="3392217" cy="98042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4233209" y="920417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ln>
                  <a:solidFill>
                    <a:srgbClr val="EAEAEA"/>
                  </a:solidFill>
                </a:ln>
                <a:solidFill>
                  <a:srgbClr val="000000"/>
                </a:solidFill>
                <a:cs typeface="B Titr" panose="00000700000000000000" pitchFamily="2" charset="-78"/>
              </a:rPr>
              <a:t>22 و 23 تیر ماه 1401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000000"/>
              </a:solidFill>
              <a:cs typeface="B Titr" panose="00000700000000000000" pitchFamily="2" charset="-78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214962" y="1422980"/>
            <a:ext cx="11808823" cy="8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FilmGrain grainSiz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5986" y="-1780117"/>
            <a:ext cx="5194692" cy="117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9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800080"/>
      </a:dk1>
      <a:lt1>
        <a:srgbClr val="800080"/>
      </a:lt1>
      <a:dk2>
        <a:srgbClr val="800080"/>
      </a:dk2>
      <a:lt2>
        <a:srgbClr val="800080"/>
      </a:lt2>
      <a:accent1>
        <a:srgbClr val="800080"/>
      </a:accent1>
      <a:accent2>
        <a:srgbClr val="800080"/>
      </a:accent2>
      <a:accent3>
        <a:srgbClr val="800080"/>
      </a:accent3>
      <a:accent4>
        <a:srgbClr val="800080"/>
      </a:accent4>
      <a:accent5>
        <a:srgbClr val="800080"/>
      </a:accent5>
      <a:accent6>
        <a:srgbClr val="800080"/>
      </a:accent6>
      <a:hlink>
        <a:srgbClr val="800080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 Titr</vt:lpstr>
      <vt:lpstr>Century Gothic</vt:lpstr>
      <vt:lpstr>Wingdings 3</vt:lpstr>
      <vt:lpstr>Ion Boardroom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Saberi</dc:creator>
  <cp:lastModifiedBy>Alireza Saberi</cp:lastModifiedBy>
  <cp:revision>9</cp:revision>
  <dcterms:created xsi:type="dcterms:W3CDTF">2022-06-27T12:51:00Z</dcterms:created>
  <dcterms:modified xsi:type="dcterms:W3CDTF">2022-06-27T15:04:31Z</dcterms:modified>
</cp:coreProperties>
</file>